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6858000" cy="9144000" type="letter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1" d="100"/>
          <a:sy n="91" d="100"/>
        </p:scale>
        <p:origin x="2838" y="78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89336-664A-4BE0-B37C-4964498181A6}" type="datetimeFigureOut">
              <a:rPr lang="en-US" smtClean="0"/>
              <a:t>3/4/2024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1933F-47CD-4EF9-9C77-20E168D83E5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42075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89336-664A-4BE0-B37C-4964498181A6}" type="datetimeFigureOut">
              <a:rPr lang="en-US" smtClean="0"/>
              <a:t>3/4/2024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1933F-47CD-4EF9-9C77-20E168D83E5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16154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89336-664A-4BE0-B37C-4964498181A6}" type="datetimeFigureOut">
              <a:rPr lang="en-US" smtClean="0"/>
              <a:t>3/4/2024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1933F-47CD-4EF9-9C77-20E168D83E5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80932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89336-664A-4BE0-B37C-4964498181A6}" type="datetimeFigureOut">
              <a:rPr lang="en-US" smtClean="0"/>
              <a:t>3/4/2024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1933F-47CD-4EF9-9C77-20E168D83E5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41636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89336-664A-4BE0-B37C-4964498181A6}" type="datetimeFigureOut">
              <a:rPr lang="en-US" smtClean="0"/>
              <a:t>3/4/2024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1933F-47CD-4EF9-9C77-20E168D83E5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87563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89336-664A-4BE0-B37C-4964498181A6}" type="datetimeFigureOut">
              <a:rPr lang="en-US" smtClean="0"/>
              <a:t>3/4/2024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1933F-47CD-4EF9-9C77-20E168D83E5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48253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89336-664A-4BE0-B37C-4964498181A6}" type="datetimeFigureOut">
              <a:rPr lang="en-US" smtClean="0"/>
              <a:t>3/4/2024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1933F-47CD-4EF9-9C77-20E168D83E5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367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89336-664A-4BE0-B37C-4964498181A6}" type="datetimeFigureOut">
              <a:rPr lang="en-US" smtClean="0"/>
              <a:t>3/4/2024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1933F-47CD-4EF9-9C77-20E168D83E5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79725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89336-664A-4BE0-B37C-4964498181A6}" type="datetimeFigureOut">
              <a:rPr lang="en-US" smtClean="0"/>
              <a:t>3/4/2024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1933F-47CD-4EF9-9C77-20E168D83E5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5226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89336-664A-4BE0-B37C-4964498181A6}" type="datetimeFigureOut">
              <a:rPr lang="en-US" smtClean="0"/>
              <a:t>3/4/2024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1933F-47CD-4EF9-9C77-20E168D83E5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97809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89336-664A-4BE0-B37C-4964498181A6}" type="datetimeFigureOut">
              <a:rPr lang="en-US" smtClean="0"/>
              <a:t>3/4/2024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1933F-47CD-4EF9-9C77-20E168D83E5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04748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289336-664A-4BE0-B37C-4964498181A6}" type="datetimeFigureOut">
              <a:rPr lang="en-US" smtClean="0"/>
              <a:t>3/4/2024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D1933F-47CD-4EF9-9C77-20E168D83E5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38728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extBox 21">
            <a:extLst>
              <a:ext uri="{FF2B5EF4-FFF2-40B4-BE49-F238E27FC236}">
                <a16:creationId xmlns:a16="http://schemas.microsoft.com/office/drawing/2014/main" id="{45EF033A-613E-4708-A50E-96C94370D658}"/>
              </a:ext>
            </a:extLst>
          </p:cNvPr>
          <p:cNvSpPr txBox="1"/>
          <p:nvPr/>
        </p:nvSpPr>
        <p:spPr>
          <a:xfrm>
            <a:off x="2141795" y="231511"/>
            <a:ext cx="4259005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800" b="1" dirty="0">
                <a:solidFill>
                  <a:srgbClr val="FF0000"/>
                </a:solidFill>
              </a:rPr>
              <a:t>Summer Tennis Camps 2024</a:t>
            </a:r>
          </a:p>
          <a:p>
            <a:pPr algn="ctr"/>
            <a:r>
              <a:rPr lang="en-US" sz="2800" b="1" dirty="0">
                <a:solidFill>
                  <a:srgbClr val="FF0000"/>
                </a:solidFill>
              </a:rPr>
              <a:t>At the Sportscenter Tennis Club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589E16C6-6996-4404-B473-E826CDACED49}"/>
              </a:ext>
            </a:extLst>
          </p:cNvPr>
          <p:cNvSpPr txBox="1"/>
          <p:nvPr/>
        </p:nvSpPr>
        <p:spPr>
          <a:xfrm>
            <a:off x="8202" y="1867582"/>
            <a:ext cx="2336916" cy="2923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FF0000"/>
                </a:solidFill>
              </a:rPr>
              <a:t>Session Dates</a:t>
            </a:r>
            <a:endParaRPr lang="en-US" b="1" dirty="0"/>
          </a:p>
          <a:p>
            <a:pPr algn="ctr"/>
            <a:r>
              <a:rPr lang="en-US" sz="1700" b="1" dirty="0"/>
              <a:t>6/10 -- 6/13  </a:t>
            </a:r>
            <a:r>
              <a:rPr lang="en-US" sz="1700" dirty="0"/>
              <a:t>(Week 1) </a:t>
            </a:r>
            <a:r>
              <a:rPr lang="en-US" sz="1700" b="1" dirty="0"/>
              <a:t>6/17 -- 6/20  </a:t>
            </a:r>
            <a:r>
              <a:rPr lang="en-US" sz="1700" dirty="0"/>
              <a:t>(Week 2)   </a:t>
            </a:r>
            <a:r>
              <a:rPr lang="en-US" sz="1700" b="1" dirty="0"/>
              <a:t>6/24 -- 6/27</a:t>
            </a:r>
            <a:r>
              <a:rPr lang="en-US" sz="1700" dirty="0"/>
              <a:t>  (Week 3)</a:t>
            </a:r>
          </a:p>
          <a:p>
            <a:pPr algn="ctr"/>
            <a:r>
              <a:rPr lang="en-US" sz="1700" dirty="0">
                <a:highlight>
                  <a:srgbClr val="FF0000"/>
                </a:highlight>
              </a:rPr>
              <a:t>6/30 – 7/6  (No Camp)</a:t>
            </a:r>
          </a:p>
          <a:p>
            <a:pPr algn="ctr"/>
            <a:r>
              <a:rPr lang="en-US" sz="1700" b="1" dirty="0"/>
              <a:t>7/8   -- 7/11</a:t>
            </a:r>
            <a:r>
              <a:rPr lang="en-US" sz="1700" dirty="0"/>
              <a:t>  (Week 4)</a:t>
            </a:r>
          </a:p>
          <a:p>
            <a:pPr algn="ctr"/>
            <a:r>
              <a:rPr lang="en-US" sz="1700" b="1" dirty="0"/>
              <a:t>7/15 – 7-18   </a:t>
            </a:r>
            <a:r>
              <a:rPr lang="en-US" sz="1700" dirty="0"/>
              <a:t>(Week 5)</a:t>
            </a:r>
          </a:p>
          <a:p>
            <a:pPr algn="ctr"/>
            <a:r>
              <a:rPr lang="en-US" sz="1700" b="1" dirty="0"/>
              <a:t>7/22 – 7/25  </a:t>
            </a:r>
            <a:r>
              <a:rPr lang="en-US" sz="1700" dirty="0"/>
              <a:t>(Week 6)</a:t>
            </a:r>
            <a:endParaRPr lang="en-US" sz="1200" dirty="0">
              <a:solidFill>
                <a:srgbClr val="FF0000"/>
              </a:solidFill>
            </a:endParaRPr>
          </a:p>
          <a:p>
            <a:pPr algn="ctr"/>
            <a:r>
              <a:rPr lang="en-US" sz="1000" dirty="0">
                <a:solidFill>
                  <a:srgbClr val="FF0000"/>
                </a:solidFill>
              </a:rPr>
              <a:t>Weeks  5 &amp; 6 will also include  Girls Middle &amp; High School Pre -Season Camps</a:t>
            </a:r>
          </a:p>
          <a:p>
            <a:pPr algn="ctr"/>
            <a:r>
              <a:rPr lang="en-US" sz="1000" dirty="0">
                <a:solidFill>
                  <a:srgbClr val="FF0000"/>
                </a:solidFill>
              </a:rPr>
              <a:t>11 am to 1:00 pm</a:t>
            </a:r>
          </a:p>
          <a:p>
            <a:pPr algn="ctr"/>
            <a:endParaRPr lang="en-US" sz="1700" dirty="0"/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4EEE7823-2A34-4B5A-A337-17747FF67C4F}"/>
              </a:ext>
            </a:extLst>
          </p:cNvPr>
          <p:cNvSpPr txBox="1"/>
          <p:nvPr/>
        </p:nvSpPr>
        <p:spPr>
          <a:xfrm>
            <a:off x="-82176" y="4679017"/>
            <a:ext cx="2427294" cy="27853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FF0000"/>
                </a:solidFill>
              </a:rPr>
              <a:t>Days / Times</a:t>
            </a:r>
            <a:endParaRPr lang="en-US" b="1" dirty="0"/>
          </a:p>
          <a:p>
            <a:pPr algn="ctr"/>
            <a:r>
              <a:rPr lang="en-US" sz="1600" b="1" dirty="0"/>
              <a:t>Monday – Thursday</a:t>
            </a:r>
          </a:p>
          <a:p>
            <a:pPr algn="ctr"/>
            <a:r>
              <a:rPr lang="en-US" sz="1600" b="1" dirty="0"/>
              <a:t>9:00 pm to 11:00 pm</a:t>
            </a:r>
          </a:p>
          <a:p>
            <a:pPr algn="ctr"/>
            <a:r>
              <a:rPr lang="en-US" sz="1600" b="1" dirty="0">
                <a:solidFill>
                  <a:schemeClr val="accent4"/>
                </a:solidFill>
              </a:rPr>
              <a:t>For Kids 6-11 yrs. old</a:t>
            </a:r>
          </a:p>
          <a:p>
            <a:pPr algn="ctr"/>
            <a:r>
              <a:rPr lang="en-US" sz="1600" b="1" dirty="0"/>
              <a:t>Limited to 1</a:t>
            </a:r>
            <a:r>
              <a:rPr lang="en-US" sz="1600" b="1" baseline="30000" dirty="0"/>
              <a:t>st </a:t>
            </a:r>
            <a:r>
              <a:rPr lang="en-US" sz="1600" b="1" dirty="0"/>
              <a:t> 16 Kids</a:t>
            </a:r>
          </a:p>
          <a:p>
            <a:pPr algn="ctr"/>
            <a:r>
              <a:rPr lang="en-US" sz="1600" b="1" dirty="0"/>
              <a:t>11:00 am to 1:00 pm</a:t>
            </a:r>
          </a:p>
          <a:p>
            <a:pPr algn="ctr"/>
            <a:r>
              <a:rPr lang="en-US" sz="1600" b="1" dirty="0">
                <a:solidFill>
                  <a:schemeClr val="accent4"/>
                </a:solidFill>
              </a:rPr>
              <a:t>For Kids 12-18 yrs. old</a:t>
            </a:r>
          </a:p>
          <a:p>
            <a:pPr algn="ctr"/>
            <a:r>
              <a:rPr lang="en-US" sz="1600" b="1" dirty="0"/>
              <a:t>Limited to 1</a:t>
            </a:r>
            <a:r>
              <a:rPr lang="en-US" sz="1600" b="1" baseline="30000" dirty="0"/>
              <a:t>st</a:t>
            </a:r>
            <a:r>
              <a:rPr lang="en-US" sz="1600" b="1" dirty="0"/>
              <a:t> 16 Kids</a:t>
            </a:r>
            <a:endParaRPr lang="en-US" sz="1500" dirty="0">
              <a:solidFill>
                <a:srgbClr val="FF0000"/>
              </a:solidFill>
            </a:endParaRPr>
          </a:p>
          <a:p>
            <a:pPr algn="ctr"/>
            <a:r>
              <a:rPr lang="en-US" sz="1000" dirty="0">
                <a:solidFill>
                  <a:srgbClr val="FF0000"/>
                </a:solidFill>
              </a:rPr>
              <a:t>*Ages 6 – 18*</a:t>
            </a:r>
          </a:p>
          <a:p>
            <a:pPr algn="ctr"/>
            <a:r>
              <a:rPr lang="en-US" sz="1000" dirty="0">
                <a:solidFill>
                  <a:srgbClr val="FF0000"/>
                </a:solidFill>
              </a:rPr>
              <a:t>Fridays are used as rain make up days for camps!</a:t>
            </a:r>
          </a:p>
          <a:p>
            <a:pPr algn="ctr"/>
            <a:endParaRPr lang="en-US" sz="1500" dirty="0">
              <a:solidFill>
                <a:srgbClr val="FF0000"/>
              </a:solidFill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4CDDDD20-D1DB-4B8D-95CB-398A386747D0}"/>
              </a:ext>
            </a:extLst>
          </p:cNvPr>
          <p:cNvSpPr txBox="1"/>
          <p:nvPr/>
        </p:nvSpPr>
        <p:spPr>
          <a:xfrm>
            <a:off x="28479" y="7464395"/>
            <a:ext cx="66086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FF0000"/>
                </a:solidFill>
              </a:rPr>
              <a:t>Cost	            SC Members	               Non -SC Members</a:t>
            </a:r>
            <a:r>
              <a:rPr lang="en-US" b="1" dirty="0"/>
              <a:t>	 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9494FA4F-8412-4355-B180-6AD6A5E0AFD3}"/>
              </a:ext>
            </a:extLst>
          </p:cNvPr>
          <p:cNvSpPr txBox="1"/>
          <p:nvPr/>
        </p:nvSpPr>
        <p:spPr>
          <a:xfrm>
            <a:off x="322769" y="7881345"/>
            <a:ext cx="6608694" cy="1200329"/>
          </a:xfrm>
          <a:prstGeom prst="rect">
            <a:avLst/>
          </a:prstGeom>
          <a:noFill/>
        </p:spPr>
        <p:txBody>
          <a:bodyPr wrap="square" numCol="3" rtlCol="0">
            <a:spAutoFit/>
          </a:bodyPr>
          <a:lstStyle/>
          <a:p>
            <a:r>
              <a:rPr lang="en-US" b="1" dirty="0"/>
              <a:t>Daily Rate 	</a:t>
            </a:r>
          </a:p>
          <a:p>
            <a:r>
              <a:rPr lang="en-US" b="1" dirty="0"/>
              <a:t>Weekly Rate</a:t>
            </a:r>
          </a:p>
          <a:p>
            <a:r>
              <a:rPr lang="en-US" b="1" dirty="0"/>
              <a:t>Two Week Rate			</a:t>
            </a:r>
            <a:r>
              <a:rPr lang="en-US" dirty="0"/>
              <a:t>    $   35                  </a:t>
            </a:r>
          </a:p>
          <a:p>
            <a:r>
              <a:rPr lang="en-US" dirty="0"/>
              <a:t>$ 110     </a:t>
            </a:r>
          </a:p>
          <a:p>
            <a:r>
              <a:rPr lang="en-US" dirty="0"/>
              <a:t>$ 190     				    $   45   </a:t>
            </a:r>
          </a:p>
          <a:p>
            <a:r>
              <a:rPr lang="en-US" dirty="0"/>
              <a:t>$ 150    </a:t>
            </a:r>
          </a:p>
          <a:p>
            <a:r>
              <a:rPr lang="en-US" dirty="0"/>
              <a:t>$ 230   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EEA3AAD-4A2B-4DAC-B0AB-AAFB05D0C90C}"/>
              </a:ext>
            </a:extLst>
          </p:cNvPr>
          <p:cNvSpPr txBox="1"/>
          <p:nvPr/>
        </p:nvSpPr>
        <p:spPr>
          <a:xfrm>
            <a:off x="1371600" y="3572475"/>
            <a:ext cx="4205204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1400" i="1" dirty="0"/>
          </a:p>
          <a:p>
            <a:pPr algn="ctr"/>
            <a:endParaRPr lang="en-US" sz="800" i="1" dirty="0"/>
          </a:p>
          <a:p>
            <a:pPr algn="ctr"/>
            <a:endParaRPr lang="en-US" sz="1600" i="1" dirty="0"/>
          </a:p>
        </p:txBody>
      </p:sp>
      <p:pic>
        <p:nvPicPr>
          <p:cNvPr id="4" name="Picture 3" descr="A person swinging a tennis racket&#10;&#10;Description automatically generated">
            <a:extLst>
              <a:ext uri="{FF2B5EF4-FFF2-40B4-BE49-F238E27FC236}">
                <a16:creationId xmlns:a16="http://schemas.microsoft.com/office/drawing/2014/main" id="{D0244C5D-C08C-CB8C-D769-0D248DE9187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6344" y="2057400"/>
            <a:ext cx="3982055" cy="5340934"/>
          </a:xfrm>
          <a:prstGeom prst="rect">
            <a:avLst/>
          </a:prstGeom>
        </p:spPr>
      </p:pic>
      <p:pic>
        <p:nvPicPr>
          <p:cNvPr id="7" name="Picture 6" descr="A yellow tennis ball with a red letter s and black text&#10;&#10;Description automatically generated">
            <a:extLst>
              <a:ext uri="{FF2B5EF4-FFF2-40B4-BE49-F238E27FC236}">
                <a16:creationId xmlns:a16="http://schemas.microsoft.com/office/drawing/2014/main" id="{E89BECC7-2C58-4675-5068-7D6A5B433CC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4044" y="279376"/>
            <a:ext cx="1991407" cy="1443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36673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26F1C867-0BBF-4B8C-8F78-DF0182920A11}"/>
              </a:ext>
            </a:extLst>
          </p:cNvPr>
          <p:cNvSpPr txBox="1"/>
          <p:nvPr/>
        </p:nvSpPr>
        <p:spPr>
          <a:xfrm>
            <a:off x="342900" y="2366110"/>
            <a:ext cx="6224954" cy="29578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b="1" dirty="0"/>
              <a:t>Player Name: </a:t>
            </a:r>
            <a:r>
              <a:rPr lang="en-US" dirty="0"/>
              <a:t>________________________________________</a:t>
            </a:r>
          </a:p>
          <a:p>
            <a:pPr>
              <a:lnSpc>
                <a:spcPct val="150000"/>
              </a:lnSpc>
            </a:pPr>
            <a:r>
              <a:rPr lang="en-US" b="1" dirty="0"/>
              <a:t>Player Age: </a:t>
            </a:r>
            <a:r>
              <a:rPr lang="en-US" dirty="0"/>
              <a:t>_____   </a:t>
            </a:r>
            <a:r>
              <a:rPr lang="en-US" b="1" dirty="0"/>
              <a:t>School: </a:t>
            </a:r>
            <a:r>
              <a:rPr lang="en-US" dirty="0"/>
              <a:t>_____________________________</a:t>
            </a:r>
          </a:p>
          <a:p>
            <a:pPr>
              <a:lnSpc>
                <a:spcPct val="150000"/>
              </a:lnSpc>
            </a:pPr>
            <a:r>
              <a:rPr lang="en-US" b="1" dirty="0"/>
              <a:t>Player Cell: </a:t>
            </a:r>
            <a:r>
              <a:rPr lang="en-US" dirty="0"/>
              <a:t>________________ </a:t>
            </a:r>
            <a:r>
              <a:rPr lang="en-US" b="1" dirty="0"/>
              <a:t>Parent Cell: </a:t>
            </a:r>
            <a:r>
              <a:rPr lang="en-US" dirty="0"/>
              <a:t>________________</a:t>
            </a:r>
          </a:p>
          <a:p>
            <a:pPr>
              <a:lnSpc>
                <a:spcPct val="150000"/>
              </a:lnSpc>
            </a:pPr>
            <a:r>
              <a:rPr lang="en-US" b="1" dirty="0"/>
              <a:t>Player Email: </a:t>
            </a:r>
            <a:r>
              <a:rPr lang="en-US" dirty="0"/>
              <a:t>_________________________________________</a:t>
            </a:r>
            <a:endParaRPr lang="en-US" b="1" dirty="0"/>
          </a:p>
          <a:p>
            <a:pPr>
              <a:lnSpc>
                <a:spcPct val="150000"/>
              </a:lnSpc>
            </a:pPr>
            <a:r>
              <a:rPr lang="en-US" b="1" dirty="0"/>
              <a:t>Parent Email: </a:t>
            </a:r>
            <a:r>
              <a:rPr lang="en-US" dirty="0"/>
              <a:t>________________________________________</a:t>
            </a:r>
            <a:endParaRPr lang="en-US" b="1" dirty="0"/>
          </a:p>
          <a:p>
            <a:pPr>
              <a:lnSpc>
                <a:spcPct val="150000"/>
              </a:lnSpc>
            </a:pPr>
            <a:r>
              <a:rPr lang="en-US" b="1" dirty="0"/>
              <a:t>Parent Name: </a:t>
            </a:r>
            <a:r>
              <a:rPr lang="en-US" dirty="0"/>
              <a:t>________________________________________</a:t>
            </a:r>
          </a:p>
          <a:p>
            <a:pPr>
              <a:lnSpc>
                <a:spcPct val="150000"/>
              </a:lnSpc>
            </a:pPr>
            <a:r>
              <a:rPr lang="en-US" b="1" dirty="0"/>
              <a:t>Weeks Attending (circle): 	1   2   3   4   5   6		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24E5F2A-9921-48B5-B755-75C8E879A57E}"/>
              </a:ext>
            </a:extLst>
          </p:cNvPr>
          <p:cNvSpPr txBox="1"/>
          <p:nvPr/>
        </p:nvSpPr>
        <p:spPr>
          <a:xfrm>
            <a:off x="290146" y="5562600"/>
            <a:ext cx="622495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  To Register Contact: 	</a:t>
            </a:r>
            <a:r>
              <a:rPr lang="en-US" sz="1600" b="1" dirty="0"/>
              <a:t> 	  Mark Allen </a:t>
            </a:r>
          </a:p>
          <a:p>
            <a:r>
              <a:rPr lang="en-US" sz="1600" dirty="0"/>
              <a:t>			704-906-3123</a:t>
            </a:r>
          </a:p>
          <a:p>
            <a:r>
              <a:rPr lang="en-US" sz="1600" dirty="0"/>
              <a:t>		        mark.allen@sportscenternc.com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2FD8F0F4-A251-4D27-A5BD-D8905E35B77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1" y="6438899"/>
            <a:ext cx="5468812" cy="2545497"/>
          </a:xfrm>
          <a:prstGeom prst="rect">
            <a:avLst/>
          </a:prstGeom>
        </p:spPr>
      </p:pic>
      <p:pic>
        <p:nvPicPr>
          <p:cNvPr id="5" name="Picture 4" descr="A yellow tennis ball with a red letter s and black text&#10;&#10;Description automatically generated">
            <a:extLst>
              <a:ext uri="{FF2B5EF4-FFF2-40B4-BE49-F238E27FC236}">
                <a16:creationId xmlns:a16="http://schemas.microsoft.com/office/drawing/2014/main" id="{DC2C41CD-0B35-144C-DF73-C071E9F6CF9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46204" y="323239"/>
            <a:ext cx="2748006" cy="1991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02756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3402</TotalTime>
  <Words>249</Words>
  <Application>Microsoft Office PowerPoint</Application>
  <PresentationFormat>Letter Paper (8.5x11 in)</PresentationFormat>
  <Paragraphs>39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Jeff</dc:creator>
  <cp:lastModifiedBy>Staff</cp:lastModifiedBy>
  <cp:revision>120</cp:revision>
  <cp:lastPrinted>2024-03-04T21:05:46Z</cp:lastPrinted>
  <dcterms:created xsi:type="dcterms:W3CDTF">2017-01-18T20:42:52Z</dcterms:created>
  <dcterms:modified xsi:type="dcterms:W3CDTF">2024-03-04T21:06:23Z</dcterms:modified>
</cp:coreProperties>
</file>