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160" y="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9336-664A-4BE0-B37C-4964498181A6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933F-47CD-4EF9-9C77-20E168D83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20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9336-664A-4BE0-B37C-4964498181A6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933F-47CD-4EF9-9C77-20E168D83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1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9336-664A-4BE0-B37C-4964498181A6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933F-47CD-4EF9-9C77-20E168D83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09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9336-664A-4BE0-B37C-4964498181A6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933F-47CD-4EF9-9C77-20E168D83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16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9336-664A-4BE0-B37C-4964498181A6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933F-47CD-4EF9-9C77-20E168D83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5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9336-664A-4BE0-B37C-4964498181A6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933F-47CD-4EF9-9C77-20E168D83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25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9336-664A-4BE0-B37C-4964498181A6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933F-47CD-4EF9-9C77-20E168D83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9336-664A-4BE0-B37C-4964498181A6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933F-47CD-4EF9-9C77-20E168D83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97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9336-664A-4BE0-B37C-4964498181A6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933F-47CD-4EF9-9C77-20E168D83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22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9336-664A-4BE0-B37C-4964498181A6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933F-47CD-4EF9-9C77-20E168D83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8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9336-664A-4BE0-B37C-4964498181A6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933F-47CD-4EF9-9C77-20E168D83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474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89336-664A-4BE0-B37C-4964498181A6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1933F-47CD-4EF9-9C77-20E168D83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87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1447800"/>
            <a:ext cx="1710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ANNOUNCG!!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5EF033A-613E-4708-A50E-96C94370D658}"/>
              </a:ext>
            </a:extLst>
          </p:cNvPr>
          <p:cNvSpPr txBox="1"/>
          <p:nvPr/>
        </p:nvSpPr>
        <p:spPr>
          <a:xfrm>
            <a:off x="248652" y="118729"/>
            <a:ext cx="6587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Alex Bogomolov Summer Performance Academy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At the </a:t>
            </a:r>
            <a:r>
              <a:rPr lang="en-US" sz="2400" b="1" dirty="0" err="1">
                <a:solidFill>
                  <a:srgbClr val="FF0000"/>
                </a:solidFill>
              </a:rPr>
              <a:t>Sportscenter</a:t>
            </a:r>
            <a:r>
              <a:rPr lang="en-US" sz="2400" b="1" dirty="0">
                <a:solidFill>
                  <a:srgbClr val="FF0000"/>
                </a:solidFill>
              </a:rPr>
              <a:t> Club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24F6400B-E46C-47BB-8303-FF43A4BC16A0}"/>
              </a:ext>
            </a:extLst>
          </p:cNvPr>
          <p:cNvSpPr txBox="1"/>
          <p:nvPr/>
        </p:nvSpPr>
        <p:spPr>
          <a:xfrm>
            <a:off x="-13987" y="1121274"/>
            <a:ext cx="2477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	Dates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589E16C6-6996-4404-B473-E826CDACED49}"/>
              </a:ext>
            </a:extLst>
          </p:cNvPr>
          <p:cNvSpPr txBox="1"/>
          <p:nvPr/>
        </p:nvSpPr>
        <p:spPr>
          <a:xfrm>
            <a:off x="71552" y="1692932"/>
            <a:ext cx="2497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6/11 – 6/28 (Session 1)</a:t>
            </a:r>
          </a:p>
          <a:p>
            <a:r>
              <a:rPr lang="en-US" b="1" dirty="0"/>
              <a:t>6/29 – 7/8 (OFF)</a:t>
            </a:r>
          </a:p>
          <a:p>
            <a:r>
              <a:rPr lang="en-US" b="1" dirty="0"/>
              <a:t>7/9 -- 8/2 (Session 2)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5A63E177-4773-4029-80F7-FB402E0FB4FA}"/>
              </a:ext>
            </a:extLst>
          </p:cNvPr>
          <p:cNvSpPr txBox="1"/>
          <p:nvPr/>
        </p:nvSpPr>
        <p:spPr>
          <a:xfrm>
            <a:off x="-23748" y="2766881"/>
            <a:ext cx="2497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	Days /Times</a:t>
            </a:r>
            <a:endParaRPr lang="en-US" sz="2000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4EEE7823-2A34-4B5A-A337-17747FF67C4F}"/>
              </a:ext>
            </a:extLst>
          </p:cNvPr>
          <p:cNvSpPr txBox="1"/>
          <p:nvPr/>
        </p:nvSpPr>
        <p:spPr>
          <a:xfrm>
            <a:off x="91074" y="3380437"/>
            <a:ext cx="2477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Monday –Thursday</a:t>
            </a:r>
          </a:p>
          <a:p>
            <a:r>
              <a:rPr lang="en-US" b="1" dirty="0"/>
              <a:t>1:00 pm to 5:30 pm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43B77BF3-F2E0-4F0B-BF3A-EFC5CD23CD00}"/>
              </a:ext>
            </a:extLst>
          </p:cNvPr>
          <p:cNvSpPr txBox="1"/>
          <p:nvPr/>
        </p:nvSpPr>
        <p:spPr>
          <a:xfrm>
            <a:off x="0" y="4225458"/>
            <a:ext cx="3542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	Sample Schedule</a:t>
            </a:r>
            <a:endParaRPr lang="en-US" sz="2000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541775CD-E219-4DAB-B716-5BBFA22CEA8F}"/>
              </a:ext>
            </a:extLst>
          </p:cNvPr>
          <p:cNvSpPr txBox="1"/>
          <p:nvPr/>
        </p:nvSpPr>
        <p:spPr>
          <a:xfrm>
            <a:off x="71552" y="4775215"/>
            <a:ext cx="63758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1:00 – 1:15    Dynamic Warm Up</a:t>
            </a:r>
          </a:p>
          <a:p>
            <a:r>
              <a:rPr lang="en-US" b="1" dirty="0"/>
              <a:t>1:15 – 2:30    Shot Pattern Rotations</a:t>
            </a:r>
          </a:p>
          <a:p>
            <a:r>
              <a:rPr lang="en-US" b="1" dirty="0"/>
              <a:t>2:30 – 3:30    Strength &amp; Conditioning		</a:t>
            </a:r>
            <a:r>
              <a:rPr lang="en-US" b="1" dirty="0">
                <a:solidFill>
                  <a:srgbClr val="FF0000"/>
                </a:solidFill>
              </a:rPr>
              <a:t>*Ages 12 – 20*</a:t>
            </a:r>
          </a:p>
          <a:p>
            <a:r>
              <a:rPr lang="en-US" b="1" dirty="0"/>
              <a:t>3:30 – 4:00    Match Strategies &amp; Tactics</a:t>
            </a:r>
          </a:p>
          <a:p>
            <a:r>
              <a:rPr lang="en-US" b="1" dirty="0"/>
              <a:t>4:00 – 5:30    Supervised Match &amp; Point Playing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0F09AB2B-9BCB-4CAB-929A-0577FB5896C4}"/>
              </a:ext>
            </a:extLst>
          </p:cNvPr>
          <p:cNvSpPr txBox="1"/>
          <p:nvPr/>
        </p:nvSpPr>
        <p:spPr>
          <a:xfrm>
            <a:off x="0" y="6505249"/>
            <a:ext cx="6764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	Cost		SC Members	Non SC Members</a:t>
            </a:r>
            <a:endParaRPr lang="en-US" sz="20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4CDDDD20-D1DB-4B8D-95CB-398A386747D0}"/>
              </a:ext>
            </a:extLst>
          </p:cNvPr>
          <p:cNvSpPr txBox="1"/>
          <p:nvPr/>
        </p:nvSpPr>
        <p:spPr>
          <a:xfrm>
            <a:off x="91074" y="6997283"/>
            <a:ext cx="67729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Daily Rate		      $ 120		         $ 150</a:t>
            </a:r>
          </a:p>
          <a:p>
            <a:r>
              <a:rPr lang="en-US" b="1" dirty="0"/>
              <a:t>Weekly Rate		      $ 320		         $ 400</a:t>
            </a:r>
          </a:p>
          <a:p>
            <a:r>
              <a:rPr lang="en-US" b="1" dirty="0"/>
              <a:t>Session 1 Rate		      $ 768		         $ 960</a:t>
            </a:r>
          </a:p>
          <a:p>
            <a:r>
              <a:rPr lang="en-US" b="1" dirty="0"/>
              <a:t>Session 2 Rate		      $ 1,024	         $ 1,280 </a:t>
            </a:r>
          </a:p>
          <a:p>
            <a:endParaRPr lang="en-US" b="1" dirty="0"/>
          </a:p>
          <a:p>
            <a:r>
              <a:rPr lang="en-US" b="1" dirty="0"/>
              <a:t>	</a:t>
            </a:r>
            <a:r>
              <a:rPr lang="en-US" b="1" dirty="0">
                <a:solidFill>
                  <a:srgbClr val="FF0000"/>
                </a:solidFill>
              </a:rPr>
              <a:t>*Limited to the first 18 kids to sign up so do it now!</a:t>
            </a:r>
            <a:r>
              <a:rPr lang="en-US" b="1" dirty="0"/>
              <a:t>	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7C3942-C382-4DF2-97EA-82E7973352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2317" y="1023737"/>
            <a:ext cx="2905125" cy="22764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F749669-649C-4578-A170-DF23CAEBABAD}"/>
              </a:ext>
            </a:extLst>
          </p:cNvPr>
          <p:cNvSpPr txBox="1"/>
          <p:nvPr/>
        </p:nvSpPr>
        <p:spPr>
          <a:xfrm>
            <a:off x="3542317" y="3337147"/>
            <a:ext cx="30184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Come train with  former ATP Tour Professional Alex </a:t>
            </a:r>
            <a:r>
              <a:rPr lang="en-US" sz="1600" b="1" dirty="0" err="1">
                <a:solidFill>
                  <a:srgbClr val="FF0000"/>
                </a:solidFill>
              </a:rPr>
              <a:t>Bogomolov</a:t>
            </a:r>
            <a:r>
              <a:rPr lang="en-US" sz="1600" b="1" dirty="0">
                <a:solidFill>
                  <a:srgbClr val="FF0000"/>
                </a:solidFill>
              </a:rPr>
              <a:t> and former Division 1 Player Mark Allen at the Sportscenter in Concord this summer. </a:t>
            </a:r>
          </a:p>
        </p:txBody>
      </p:sp>
    </p:spTree>
    <p:extLst>
      <p:ext uri="{BB962C8B-B14F-4D97-AF65-F5344CB8AC3E}">
        <p14:creationId xmlns:p14="http://schemas.microsoft.com/office/powerpoint/2010/main" val="3653667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83</Words>
  <Application>Microsoft Office PowerPoint</Application>
  <PresentationFormat>Letter Paper (8.5x11 in)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</dc:creator>
  <cp:lastModifiedBy>Elizabeth</cp:lastModifiedBy>
  <cp:revision>30</cp:revision>
  <cp:lastPrinted>2018-05-17T22:00:22Z</cp:lastPrinted>
  <dcterms:created xsi:type="dcterms:W3CDTF">2017-01-18T20:42:52Z</dcterms:created>
  <dcterms:modified xsi:type="dcterms:W3CDTF">2018-06-05T04:08:05Z</dcterms:modified>
</cp:coreProperties>
</file>